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B011"/>
    <a:srgbClr val="E923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72;&#1085;&#1082;&#1088;&#1086;&#1090;&#1089;&#1090;&#1074;&#1086;-&#1092;&#1080;&#1079;&#1083;&#1080;&#1094;-&#1077;&#1082;&#1072;&#1090;&#1077;&#1088;&#1080;&#1085;&#1073;&#1091;&#1088;&#1075;.&#1088;&#1092;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1073;&#1072;&#1085;&#1082;&#1088;&#1086;&#1090;&#1089;&#1090;&#1074;&#1086;-&#1092;&#1080;&#1079;&#1083;&#1080;&#1094;-&#1077;&#1082;&#1072;&#1090;&#1077;&#1088;&#1080;&#1085;&#1073;&#1091;&#1088;&#1075;.&#1088;&#1092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Снимок экрана (126).png"/>
          <p:cNvPicPr>
            <a:picLocks noChangeAspect="1"/>
          </p:cNvPicPr>
          <p:nvPr/>
        </p:nvPicPr>
        <p:blipFill>
          <a:blip r:embed="rId2" cstate="print"/>
          <a:srcRect l="10345" t="19680" r="10345" b="39156"/>
          <a:stretch>
            <a:fillRect/>
          </a:stretch>
        </p:blipFill>
        <p:spPr>
          <a:xfrm>
            <a:off x="0" y="260648"/>
            <a:ext cx="9144000" cy="1412776"/>
          </a:xfrm>
          <a:prstGeom prst="rect">
            <a:avLst/>
          </a:prstGeom>
        </p:spPr>
      </p:pic>
      <p:pic>
        <p:nvPicPr>
          <p:cNvPr id="5" name="Рисунок 4" descr="Снимок экрана (127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00808"/>
            <a:ext cx="9144000" cy="46496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нимок экрана (128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22" y="836713"/>
            <a:ext cx="9008774" cy="453650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нимок экрана (129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7636" cy="4491652"/>
          </a:xfrm>
        </p:spPr>
      </p:pic>
      <p:pic>
        <p:nvPicPr>
          <p:cNvPr id="5" name="Рисунок 4" descr="Снимок экрана (130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33056"/>
            <a:ext cx="9144000" cy="45230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нимок экрана (13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8325"/>
          <a:stretch>
            <a:fillRect/>
          </a:stretch>
        </p:blipFill>
        <p:spPr>
          <a:xfrm>
            <a:off x="1" y="116632"/>
            <a:ext cx="9155820" cy="2808312"/>
          </a:xfrm>
        </p:spPr>
      </p:pic>
      <p:pic>
        <p:nvPicPr>
          <p:cNvPr id="6" name="Рисунок 5" descr="Снимок экрана (131).png">
            <a:hlinkClick r:id="rId3"/>
          </p:cNvPr>
          <p:cNvPicPr>
            <a:picLocks noChangeAspect="1"/>
          </p:cNvPicPr>
          <p:nvPr/>
        </p:nvPicPr>
        <p:blipFill>
          <a:blip r:embed="rId2" cstate="print"/>
          <a:srcRect t="70585"/>
          <a:stretch>
            <a:fillRect/>
          </a:stretch>
        </p:blipFill>
        <p:spPr>
          <a:xfrm>
            <a:off x="0" y="2780928"/>
            <a:ext cx="9144000" cy="1337649"/>
          </a:xfrm>
          <a:prstGeom prst="rect">
            <a:avLst/>
          </a:prstGeom>
        </p:spPr>
      </p:pic>
      <p:pic>
        <p:nvPicPr>
          <p:cNvPr id="5" name="Рисунок 4" descr="Снимок экрана (132)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89040"/>
            <a:ext cx="9144000" cy="38569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Screenshots\Снимок экрана (133).png"/>
          <p:cNvPicPr>
            <a:picLocks noChangeAspect="1" noChangeArrowheads="1"/>
          </p:cNvPicPr>
          <p:nvPr/>
        </p:nvPicPr>
        <p:blipFill>
          <a:blip r:embed="rId2" cstate="print"/>
          <a:srcRect l="8855" t="17344" r="8684" b="19657"/>
          <a:stretch>
            <a:fillRect/>
          </a:stretch>
        </p:blipFill>
        <p:spPr bwMode="auto">
          <a:xfrm>
            <a:off x="0" y="332656"/>
            <a:ext cx="9132130" cy="39225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443711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Обращаясь в нашу компанию вы даете себе возможность начать жизнь с ЧИСТОГО ЛИСТА!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  <a:solidFill>
            <a:srgbClr val="EFB0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5733256"/>
            <a:ext cx="435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Адрес: г. Екатеринбург, ул. Большакова 75</a:t>
            </a:r>
          </a:p>
          <a:p>
            <a:r>
              <a:rPr lang="ru-RU" dirty="0" smtClean="0"/>
              <a:t>Ждем </a:t>
            </a:r>
            <a:r>
              <a:rPr lang="ru-RU" dirty="0" smtClean="0"/>
              <a:t>Вас: </a:t>
            </a:r>
            <a:r>
              <a:rPr lang="ru-RU" dirty="0" err="1" smtClean="0"/>
              <a:t>Пн-пт</a:t>
            </a:r>
            <a:r>
              <a:rPr lang="ru-RU" dirty="0" smtClean="0"/>
              <a:t> 9.00 - 18.00 </a:t>
            </a:r>
            <a:r>
              <a:rPr lang="ru-RU" dirty="0" smtClean="0"/>
              <a:t>ч</a:t>
            </a:r>
          </a:p>
          <a:p>
            <a:r>
              <a:rPr lang="ru-RU" dirty="0" smtClean="0"/>
              <a:t>Телефон: </a:t>
            </a:r>
            <a:r>
              <a:rPr lang="ru-RU" u="sng" dirty="0" smtClean="0"/>
              <a:t>+7 343 357-97-73</a:t>
            </a:r>
            <a:endParaRPr lang="ru-RU" dirty="0" smtClean="0"/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logoma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7" y="0"/>
            <a:ext cx="3419873" cy="10748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9992" y="6093296"/>
            <a:ext cx="4644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hlinkClick r:id="rId4" action="ppaction://hlinkfile"/>
              </a:rPr>
              <a:t>банкротство-физлиц-екатеринбург.рф</a:t>
            </a:r>
            <a:endParaRPr lang="ru-RU" sz="2000" b="1" dirty="0" smtClean="0"/>
          </a:p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17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Valentina</dc:creator>
  <cp:lastModifiedBy>Valentina</cp:lastModifiedBy>
  <cp:revision>4</cp:revision>
  <dcterms:created xsi:type="dcterms:W3CDTF">2019-07-10T13:05:05Z</dcterms:created>
  <dcterms:modified xsi:type="dcterms:W3CDTF">2019-07-10T13:44:47Z</dcterms:modified>
</cp:coreProperties>
</file>